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2"/>
    <p:restoredTop sz="94678"/>
  </p:normalViewPr>
  <p:slideViewPr>
    <p:cSldViewPr snapToGrid="0" snapToObjects="1">
      <p:cViewPr varScale="1">
        <p:scale>
          <a:sx n="64" d="100"/>
          <a:sy n="64" d="100"/>
        </p:scale>
        <p:origin x="6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/>
              <a:t>PMOD2BNC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ArtyS7 Peripheral PCB Design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9" name="내용 개체 틀 8" descr="텍스트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8124B8D0-C153-3789-AA19-4036F897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06" y="1227138"/>
            <a:ext cx="9283187" cy="4949825"/>
          </a:xfrm>
        </p:spPr>
      </p:pic>
    </p:spTree>
    <p:extLst>
      <p:ext uri="{BB962C8B-B14F-4D97-AF65-F5344CB8AC3E}">
        <p14:creationId xmlns:p14="http://schemas.microsoft.com/office/powerpoint/2010/main" val="138819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EEDD-F929-1D5F-9E4B-2278B5F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ToDo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8D5F8-AB62-19FD-8BE4-3D3187FE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16A9A-0B57-06F2-7E8D-CB193E99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10E9A-72D7-F8B6-9BE6-F42CB391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2458"/>
            <a:ext cx="4158665" cy="110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Delay tuning</a:t>
            </a:r>
          </a:p>
          <a:p>
            <a:pPr marL="0" indent="0">
              <a:buNone/>
            </a:pPr>
            <a:r>
              <a:rPr lang="en-US" altLang="ko-KR"/>
              <a:t>PCB thickness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97215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CC4C-B33A-DEF9-8A7E-6A859BB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Used</a:t>
            </a:r>
            <a:r>
              <a:rPr lang="ko-KR" altLang="en-US"/>
              <a:t> </a:t>
            </a:r>
            <a:r>
              <a:rPr lang="en-US" altLang="ko-KR"/>
              <a:t>Tools &amp; Referenced board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C62A-57DE-0676-45F2-E87A969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964458"/>
            <a:ext cx="4158665" cy="89354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Cadence Orcad 16.6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B8F19-CE0F-9A37-F10A-EC4AE4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F32D5-D223-B964-0516-58A0E7C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1026" name="Picture 2" descr="Cadence OrCAD Capture CIS : 컴퍼원 ComperOne">
            <a:extLst>
              <a:ext uri="{FF2B5EF4-FFF2-40B4-BE49-F238E27FC236}">
                <a16:creationId xmlns:a16="http://schemas.microsoft.com/office/drawing/2014/main" id="{751A9F42-25FA-5B7E-E283-220AEDBC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" y="1226525"/>
            <a:ext cx="4644887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D668F-2B88-3BDE-41D0-C6B4FF54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72" y="1552449"/>
            <a:ext cx="6488685" cy="399303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574BCC-82BE-E476-F4A4-940AE2CE2892}"/>
              </a:ext>
            </a:extLst>
          </p:cNvPr>
          <p:cNvSpPr txBox="1">
            <a:spLocks/>
          </p:cNvSpPr>
          <p:nvPr/>
        </p:nvSpPr>
        <p:spPr>
          <a:xfrm>
            <a:off x="5281972" y="5964458"/>
            <a:ext cx="4158665" cy="89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M-labs TTL 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1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DEBB8-E7B7-A0E5-C1B5-9A573DE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Difference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0906-8634-E78C-C39B-D4259A6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471E0-A375-F75D-B635-B46578C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CB474A1-141C-7399-624F-F150D67DE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01165"/>
              </p:ext>
            </p:extLst>
          </p:nvPr>
        </p:nvGraphicFramePr>
        <p:xfrm>
          <a:off x="596348" y="2272894"/>
          <a:ext cx="10764078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0">
                  <a:extLst>
                    <a:ext uri="{9D8B030D-6E8A-4147-A177-3AD203B41FA5}">
                      <a16:colId xmlns:a16="http://schemas.microsoft.com/office/drawing/2014/main" val="1363631952"/>
                    </a:ext>
                  </a:extLst>
                </a:gridCol>
                <a:gridCol w="4027832">
                  <a:extLst>
                    <a:ext uri="{9D8B030D-6E8A-4147-A177-3AD203B41FA5}">
                      <a16:colId xmlns:a16="http://schemas.microsoft.com/office/drawing/2014/main" val="3626432741"/>
                    </a:ext>
                  </a:extLst>
                </a:gridCol>
                <a:gridCol w="4045226">
                  <a:extLst>
                    <a:ext uri="{9D8B030D-6E8A-4147-A177-3AD203B41FA5}">
                      <a16:colId xmlns:a16="http://schemas.microsoft.com/office/drawing/2014/main" val="320105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QuIQCL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M-labs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IO impedance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1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3.3/5 V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5V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Minimum Pulse Width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~150Mbps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~3ns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7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Supply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3.3V from FPGA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External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FPGA(Kasli)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7202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Port Type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BNC/SMA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8407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Isolation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7D60-B308-0FA0-5B28-5181D7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Architecture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B293-9270-876C-815B-349AA226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89AB9-7831-A24F-85F3-512E3F7D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8F0BC-204B-554B-68A9-480646B840A5}"/>
              </a:ext>
            </a:extLst>
          </p:cNvPr>
          <p:cNvSpPr/>
          <p:nvPr/>
        </p:nvSpPr>
        <p:spPr>
          <a:xfrm>
            <a:off x="4850400" y="2482168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18A4C0-BD95-49D7-7562-F3ABE7F470C8}"/>
              </a:ext>
            </a:extLst>
          </p:cNvPr>
          <p:cNvSpPr/>
          <p:nvPr/>
        </p:nvSpPr>
        <p:spPr>
          <a:xfrm rot="5400000">
            <a:off x="7732747" y="3224992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F485AD7-4773-4B81-0169-9D2961896D8F}"/>
              </a:ext>
            </a:extLst>
          </p:cNvPr>
          <p:cNvSpPr/>
          <p:nvPr/>
        </p:nvSpPr>
        <p:spPr>
          <a:xfrm rot="16200000">
            <a:off x="7732747" y="3927570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15D8C2A-3F06-C2CB-C197-C7AEF3605C73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6838226" y="3148090"/>
            <a:ext cx="974524" cy="523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EE899C-07B2-6393-7D9B-51FFC35A851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838226" y="3148090"/>
            <a:ext cx="974524" cy="122625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B68AC36-B883-9A6F-537A-21BB896767D7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706293" y="3847567"/>
            <a:ext cx="974523" cy="52677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A52AB7-803D-5CE3-87B8-D2FE063A54FC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8706293" y="3671765"/>
            <a:ext cx="974523" cy="17580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46E7F5-32BC-6F3E-5857-D4B2B13270A0}"/>
              </a:ext>
            </a:extLst>
          </p:cNvPr>
          <p:cNvSpPr/>
          <p:nvPr/>
        </p:nvSpPr>
        <p:spPr>
          <a:xfrm>
            <a:off x="4850400" y="4479933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5AFCC9-6A80-5990-B1AE-B085334798A8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 flipV="1">
            <a:off x="6838226" y="4374341"/>
            <a:ext cx="974524" cy="771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0FB0A3F-53B1-0AD0-CF83-D183E7653C22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V="1">
            <a:off x="6838226" y="3671764"/>
            <a:ext cx="974524" cy="147409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700F7B8-05FA-A7BC-D962-88A6D4C12AF1}"/>
              </a:ext>
            </a:extLst>
          </p:cNvPr>
          <p:cNvSpPr/>
          <p:nvPr/>
        </p:nvSpPr>
        <p:spPr>
          <a:xfrm rot="5400000">
            <a:off x="6338065" y="2975413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091AF26-1ED5-82EB-BCBF-F25B19AFB5CB}"/>
              </a:ext>
            </a:extLst>
          </p:cNvPr>
          <p:cNvSpPr/>
          <p:nvPr/>
        </p:nvSpPr>
        <p:spPr>
          <a:xfrm rot="16200000">
            <a:off x="6338065" y="4976279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21590E9-0B6D-B859-98F1-834F48DD173F}"/>
              </a:ext>
            </a:extLst>
          </p:cNvPr>
          <p:cNvGrpSpPr/>
          <p:nvPr/>
        </p:nvGrpSpPr>
        <p:grpSpPr>
          <a:xfrm>
            <a:off x="1228691" y="3148090"/>
            <a:ext cx="3621709" cy="1997765"/>
            <a:chOff x="1228691" y="2763079"/>
            <a:chExt cx="3621709" cy="199776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F9138C2-ED10-8086-ED45-3AC8CE881648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17F36F-92E4-CD5B-609F-BBD362BF7644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830718-6D0F-F16B-7EB3-5F06E61612FF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A2969C-9722-B5C2-269A-24A9E0023B14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D3379AF-156E-A44D-CE4D-F1A9064E6206}"/>
                </a:ext>
              </a:extLst>
            </p:cNvPr>
            <p:cNvCxnSpPr>
              <a:stCxn id="46" idx="6"/>
              <a:endCxn id="6" idx="1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237E9DFF-E9E8-C259-E1C2-839D1C165DEF}"/>
                </a:ext>
              </a:extLst>
            </p:cNvPr>
            <p:cNvCxnSpPr>
              <a:stCxn id="47" idx="6"/>
              <a:endCxn id="33" idx="1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왼쪽 중괄호 53">
              <a:extLst>
                <a:ext uri="{FF2B5EF4-FFF2-40B4-BE49-F238E27FC236}">
                  <a16:creationId xmlns:a16="http://schemas.microsoft.com/office/drawing/2014/main" id="{879030F6-4A54-00BB-9EFF-038F5219C22E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9F3F39-2F85-6BB3-B767-F7356AD226A2}"/>
                </a:ext>
              </a:extLst>
            </p:cNvPr>
            <p:cNvCxnSpPr>
              <a:stCxn id="5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E435FF-88DE-563F-42A4-B701001F684B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9810EB-FACE-3A19-4875-8415758F18E2}"/>
                </a:ext>
              </a:extLst>
            </p:cNvPr>
            <p:cNvCxnSpPr>
              <a:stCxn id="49" idx="0"/>
              <a:endCxn id="47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4BD473-1CEE-AA6C-24EA-27942CC970C4}"/>
              </a:ext>
            </a:extLst>
          </p:cNvPr>
          <p:cNvCxnSpPr/>
          <p:nvPr/>
        </p:nvCxnSpPr>
        <p:spPr>
          <a:xfrm>
            <a:off x="5864191" y="1746672"/>
            <a:ext cx="0" cy="487017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2EE3C-91D5-CA2D-0902-CD47ED346D82}"/>
              </a:ext>
            </a:extLst>
          </p:cNvPr>
          <p:cNvSpPr/>
          <p:nvPr/>
        </p:nvSpPr>
        <p:spPr>
          <a:xfrm>
            <a:off x="9680816" y="3579172"/>
            <a:ext cx="675967" cy="5267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FA9356-0056-36F9-310D-6C05B5D60FCA}"/>
              </a:ext>
            </a:extLst>
          </p:cNvPr>
          <p:cNvSpPr/>
          <p:nvPr/>
        </p:nvSpPr>
        <p:spPr>
          <a:xfrm rot="5400000">
            <a:off x="129863" y="3651182"/>
            <a:ext cx="1548837" cy="645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 pin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0BD74-38DE-40B2-F37E-79B9CAE0DE14}"/>
              </a:ext>
            </a:extLst>
          </p:cNvPr>
          <p:cNvSpPr txBox="1"/>
          <p:nvPr/>
        </p:nvSpPr>
        <p:spPr>
          <a:xfrm>
            <a:off x="7426899" y="1300621"/>
            <a:ext cx="16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Voltage Select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96BDBB-428A-4EBF-204A-921CBA1AC221}"/>
              </a:ext>
            </a:extLst>
          </p:cNvPr>
          <p:cNvSpPr txBox="1"/>
          <p:nvPr/>
        </p:nvSpPr>
        <p:spPr>
          <a:xfrm>
            <a:off x="2421748" y="1300621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SPDT</a:t>
            </a:r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0B65A7-E1BF-C909-A7DD-8A4978E31CEF}"/>
              </a:ext>
            </a:extLst>
          </p:cNvPr>
          <p:cNvSpPr/>
          <p:nvPr/>
        </p:nvSpPr>
        <p:spPr>
          <a:xfrm rot="5400000">
            <a:off x="9518891" y="4611111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14205FB-C67C-E2BC-A44B-D7EF1AFB125A}"/>
              </a:ext>
            </a:extLst>
          </p:cNvPr>
          <p:cNvSpPr/>
          <p:nvPr/>
        </p:nvSpPr>
        <p:spPr>
          <a:xfrm rot="5400000">
            <a:off x="9518891" y="4277810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2D8D6CE-DCB1-09F8-CBCD-B6DA07F269BB}"/>
              </a:ext>
            </a:extLst>
          </p:cNvPr>
          <p:cNvCxnSpPr>
            <a:cxnSpLocks/>
            <a:stCxn id="70" idx="6"/>
          </p:cNvCxnSpPr>
          <p:nvPr/>
        </p:nvCxnSpPr>
        <p:spPr>
          <a:xfrm rot="16200000" flipH="1">
            <a:off x="9239482" y="5027155"/>
            <a:ext cx="64902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484A33E-9DC9-CC73-1EFD-E916309C49AD}"/>
              </a:ext>
            </a:extLst>
          </p:cNvPr>
          <p:cNvCxnSpPr>
            <a:cxnSpLocks/>
          </p:cNvCxnSpPr>
          <p:nvPr/>
        </p:nvCxnSpPr>
        <p:spPr>
          <a:xfrm rot="5400000" flipH="1">
            <a:off x="9343263" y="4081261"/>
            <a:ext cx="44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69A5962-8633-F498-79E1-058C5D49D75C}"/>
              </a:ext>
            </a:extLst>
          </p:cNvPr>
          <p:cNvCxnSpPr>
            <a:stCxn id="72" idx="0"/>
          </p:cNvCxnSpPr>
          <p:nvPr/>
        </p:nvCxnSpPr>
        <p:spPr>
          <a:xfrm rot="5400000" flipV="1">
            <a:off x="9518720" y="4415941"/>
            <a:ext cx="288197" cy="104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357EFF6-748E-154D-DDEA-B04AF01FB6E6}"/>
              </a:ext>
            </a:extLst>
          </p:cNvPr>
          <p:cNvSpPr/>
          <p:nvPr/>
        </p:nvSpPr>
        <p:spPr>
          <a:xfrm>
            <a:off x="9466646" y="5333641"/>
            <a:ext cx="185507" cy="52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E5F73872-0519-D64E-B501-655B4B8B5ECE}"/>
              </a:ext>
            </a:extLst>
          </p:cNvPr>
          <p:cNvSpPr/>
          <p:nvPr/>
        </p:nvSpPr>
        <p:spPr>
          <a:xfrm rot="10800000">
            <a:off x="9364154" y="6249986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6C1145C-F2BD-DAB4-33CE-13C449424F49}"/>
              </a:ext>
            </a:extLst>
          </p:cNvPr>
          <p:cNvCxnSpPr>
            <a:cxnSpLocks/>
            <a:stCxn id="80" idx="2"/>
            <a:endCxn id="82" idx="3"/>
          </p:cNvCxnSpPr>
          <p:nvPr/>
        </p:nvCxnSpPr>
        <p:spPr>
          <a:xfrm rot="5400000">
            <a:off x="9364367" y="6054953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5165A48-4380-5052-CC97-5E8E6C23E16F}"/>
              </a:ext>
            </a:extLst>
          </p:cNvPr>
          <p:cNvGrpSpPr/>
          <p:nvPr/>
        </p:nvGrpSpPr>
        <p:grpSpPr>
          <a:xfrm>
            <a:off x="6836560" y="2046508"/>
            <a:ext cx="2240658" cy="1235966"/>
            <a:chOff x="1228691" y="2763079"/>
            <a:chExt cx="3621709" cy="199776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081129E-6CF2-3D0A-1197-7F9291209061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C41D40E-E275-7E87-D700-F143F1143FC8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A01277-AF6A-8B53-B7BA-D3AF3CE3B5EB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1A0B911-D2D6-0904-CCEE-02EF807DFC1D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E43B867-4924-B043-E65C-7A5B63A290ED}"/>
                </a:ext>
              </a:extLst>
            </p:cNvPr>
            <p:cNvCxnSpPr>
              <a:stCxn id="88" idx="6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1E9CCC-C3AC-0F15-5AD3-B658A762F22B}"/>
                </a:ext>
              </a:extLst>
            </p:cNvPr>
            <p:cNvCxnSpPr>
              <a:stCxn id="89" idx="6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왼쪽 중괄호 93">
              <a:extLst>
                <a:ext uri="{FF2B5EF4-FFF2-40B4-BE49-F238E27FC236}">
                  <a16:creationId xmlns:a16="http://schemas.microsoft.com/office/drawing/2014/main" id="{FF832B91-BA14-8883-8073-E4E4D91F1F60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FF3077-21D9-8FAB-5A16-E34D59525952}"/>
                </a:ext>
              </a:extLst>
            </p:cNvPr>
            <p:cNvCxnSpPr>
              <a:stCxn id="9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6E48834-B5E2-C560-C4B8-631853434639}"/>
                </a:ext>
              </a:extLst>
            </p:cNvPr>
            <p:cNvCxnSpPr>
              <a:stCxn id="90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F943C17-D69B-B0FE-80B3-F02043CEED3F}"/>
                </a:ext>
              </a:extLst>
            </p:cNvPr>
            <p:cNvCxnSpPr>
              <a:stCxn id="91" idx="0"/>
              <a:endCxn id="89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DFE5F65-6D1A-27D2-ED3F-7473ACCB5927}"/>
              </a:ext>
            </a:extLst>
          </p:cNvPr>
          <p:cNvSpPr txBox="1"/>
          <p:nvPr/>
        </p:nvSpPr>
        <p:spPr>
          <a:xfrm>
            <a:off x="9116071" y="1861842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A9C154-6BA5-FA3E-7F3E-6EBF6C77439E}"/>
              </a:ext>
            </a:extLst>
          </p:cNvPr>
          <p:cNvSpPr txBox="1"/>
          <p:nvPr/>
        </p:nvSpPr>
        <p:spPr>
          <a:xfrm>
            <a:off x="9116071" y="3084267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</a:t>
            </a:r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06BCE3-8CB5-4691-2B66-EB02A7785117}"/>
              </a:ext>
            </a:extLst>
          </p:cNvPr>
          <p:cNvSpPr txBox="1"/>
          <p:nvPr/>
        </p:nvSpPr>
        <p:spPr>
          <a:xfrm>
            <a:off x="9657449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50 Ohm</a:t>
            </a:r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2ABE8-5E66-D007-BC61-6B83A21902E2}"/>
              </a:ext>
            </a:extLst>
          </p:cNvPr>
          <p:cNvSpPr txBox="1"/>
          <p:nvPr/>
        </p:nvSpPr>
        <p:spPr>
          <a:xfrm>
            <a:off x="7612415" y="498271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Transceiver</a:t>
            </a:r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86AE1AC-5763-F0D1-C4E2-E960BEDFE720}"/>
              </a:ext>
            </a:extLst>
          </p:cNvPr>
          <p:cNvGrpSpPr/>
          <p:nvPr/>
        </p:nvGrpSpPr>
        <p:grpSpPr>
          <a:xfrm>
            <a:off x="8673366" y="5515036"/>
            <a:ext cx="529606" cy="339153"/>
            <a:chOff x="8284591" y="5969565"/>
            <a:chExt cx="529606" cy="339153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EBF357B9-4D46-ABBF-CA0B-11F34BC4E8AE}"/>
                </a:ext>
              </a:extLst>
            </p:cNvPr>
            <p:cNvSpPr/>
            <p:nvPr/>
          </p:nvSpPr>
          <p:spPr>
            <a:xfrm>
              <a:off x="8376047" y="5969565"/>
              <a:ext cx="389498" cy="339153"/>
            </a:xfrm>
            <a:prstGeom prst="triangl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4401C81-B18A-764D-D7F6-4AEA75855CCC}"/>
                </a:ext>
              </a:extLst>
            </p:cNvPr>
            <p:cNvCxnSpPr>
              <a:cxnSpLocks/>
            </p:cNvCxnSpPr>
            <p:nvPr/>
          </p:nvCxnSpPr>
          <p:spPr>
            <a:xfrm>
              <a:off x="8284591" y="5969565"/>
              <a:ext cx="52960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07F5142-D816-86B7-CAAE-03E57A7F34B3}"/>
              </a:ext>
            </a:extLst>
          </p:cNvPr>
          <p:cNvCxnSpPr>
            <a:cxnSpLocks/>
            <a:stCxn id="104" idx="0"/>
          </p:cNvCxnSpPr>
          <p:nvPr/>
        </p:nvCxnSpPr>
        <p:spPr>
          <a:xfrm rot="5400000" flipH="1" flipV="1">
            <a:off x="8339960" y="4480141"/>
            <a:ext cx="1654507" cy="4152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91341008-06F0-E599-E9C2-9C15116DAF15}"/>
              </a:ext>
            </a:extLst>
          </p:cNvPr>
          <p:cNvSpPr/>
          <p:nvPr/>
        </p:nvSpPr>
        <p:spPr>
          <a:xfrm rot="10800000">
            <a:off x="8782515" y="6249987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1F008-D32B-943E-1EBD-B3D96C8F1015}"/>
              </a:ext>
            </a:extLst>
          </p:cNvPr>
          <p:cNvCxnSpPr>
            <a:cxnSpLocks/>
            <a:endCxn id="116" idx="3"/>
          </p:cNvCxnSpPr>
          <p:nvPr/>
        </p:nvCxnSpPr>
        <p:spPr>
          <a:xfrm rot="5400000">
            <a:off x="8782728" y="6054954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0267CDE-3516-131F-02CC-89F3174F98A3}"/>
              </a:ext>
            </a:extLst>
          </p:cNvPr>
          <p:cNvSpPr txBox="1"/>
          <p:nvPr/>
        </p:nvSpPr>
        <p:spPr>
          <a:xfrm>
            <a:off x="7413055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ESD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43CDA-5947-AB6E-E59B-443D08BB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Process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7D96B-38F2-5FCF-24A0-BF64177D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A590-AD65-D679-20AC-8D86070F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텍스트, 디스플레이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88311C6F-0F7A-8B3C-5304-321F027A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74" y="1249950"/>
            <a:ext cx="5415052" cy="5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E466-1A19-1F0F-26C3-EF6152A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VCC Separation due to Current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8DB89-A36F-BDFB-5532-7A1F9FC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4EF4B-7A2B-B83F-F8B0-15C1D5FB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회로, 전자 공학, 전자제품, 전자 부품이(가) 표시된 사진&#10;&#10;자동 생성된 설명">
            <a:extLst>
              <a:ext uri="{FF2B5EF4-FFF2-40B4-BE49-F238E27FC236}">
                <a16:creationId xmlns:a16="http://schemas.microsoft.com/office/drawing/2014/main" id="{5D3BB2DE-177D-710A-D066-E70A6B8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5" y="1288250"/>
            <a:ext cx="5719149" cy="50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B965-E01E-7FD2-7E32-62D24A50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GND Seperation</a:t>
            </a:r>
            <a:endParaRPr lang="ko-KR" altLang="en-US"/>
          </a:p>
        </p:txBody>
      </p:sp>
      <p:pic>
        <p:nvPicPr>
          <p:cNvPr id="7" name="내용 개체 틀 6" descr="회로, 전자 공학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2A1BD67F-18C5-C773-C233-A4EBDDCD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73" y="1227138"/>
            <a:ext cx="5608853" cy="49498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FEA6-1184-B371-DA69-487A995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72F4-407B-905B-161A-F1531766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91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F849-AF3E-C10E-A4BF-1DD9677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AA04-A091-F537-094E-9A31A2A0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84E3FC-54D0-081D-F53C-D5D5D461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0CBCB-6017-DD11-3D3E-BDDCC3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31" y="1242663"/>
            <a:ext cx="8207337" cy="53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pic>
        <p:nvPicPr>
          <p:cNvPr id="7" name="내용 개체 틀 6" descr="스크린샷, 그래픽 소프트웨어, 멀티미디어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6919C3A3-3028-EE1A-72DB-532DBA07D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42" y="1174282"/>
            <a:ext cx="9973515" cy="53051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47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180</Words>
  <Application>Microsoft Office PowerPoint</Application>
  <PresentationFormat>와이드스크린</PresentationFormat>
  <Paragraphs>69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Verdana</vt:lpstr>
      <vt:lpstr>Office 테마</vt:lpstr>
      <vt:lpstr>PMOD2BNC</vt:lpstr>
      <vt:lpstr>Used Tools &amp; Referenced board</vt:lpstr>
      <vt:lpstr>Difference</vt:lpstr>
      <vt:lpstr>Simplified Architecture</vt:lpstr>
      <vt:lpstr>Current Process</vt:lpstr>
      <vt:lpstr>VCC Separation due to Current</vt:lpstr>
      <vt:lpstr>GND Seperation</vt:lpstr>
      <vt:lpstr>Termination</vt:lpstr>
      <vt:lpstr>In 3D</vt:lpstr>
      <vt:lpstr>In 3D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146</cp:revision>
  <dcterms:created xsi:type="dcterms:W3CDTF">2020-03-24T05:37:31Z</dcterms:created>
  <dcterms:modified xsi:type="dcterms:W3CDTF">2023-07-04T13:57:52Z</dcterms:modified>
</cp:coreProperties>
</file>